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handoutMasterIdLst>
    <p:handoutMasterId r:id="rId4"/>
  </p:handoutMasterIdLst>
  <p:sldIdLst>
    <p:sldId id="257" r:id="rId2"/>
    <p:sldId id="258" r:id="rId3"/>
  </p:sldIdLst>
  <p:sldSz cx="10367963" cy="12992100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26225"/>
    <a:srgbClr val="E0235E"/>
    <a:srgbClr val="1B86A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098"/>
    <p:restoredTop sz="95179"/>
  </p:normalViewPr>
  <p:slideViewPr>
    <p:cSldViewPr snapToGrid="0" snapToObjects="1">
      <p:cViewPr varScale="1">
        <p:scale>
          <a:sx n="48" d="100"/>
          <a:sy n="48" d="100"/>
        </p:scale>
        <p:origin x="2992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napToObjects="1">
      <p:cViewPr varScale="1">
        <p:scale>
          <a:sx n="72" d="100"/>
          <a:sy n="72" d="100"/>
        </p:scale>
        <p:origin x="2384" y="21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>
            <a:extLst>
              <a:ext uri="{FF2B5EF4-FFF2-40B4-BE49-F238E27FC236}">
                <a16:creationId xmlns:a16="http://schemas.microsoft.com/office/drawing/2014/main" id="{C839BD5C-2EBB-DD40-A97D-A152203CC28E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45B5100F-98CB-054F-93AE-D98E64C7AE1A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A1015F-EF23-4747-BF31-232BCDBA21D7}" type="datetimeFigureOut">
              <a:rPr lang="es-CL" smtClean="0"/>
              <a:t>09-10-24</a:t>
            </a:fld>
            <a:endParaRPr lang="es-CL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9B588686-AE53-6442-B4F4-BE5452F26F84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CL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C060735F-8C98-D641-8FA4-CBD18D3FC534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33581FF-53F5-354C-B1E2-103FAFB4A878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6369195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Marcador de posición de imagen 8">
            <a:extLst>
              <a:ext uri="{FF2B5EF4-FFF2-40B4-BE49-F238E27FC236}">
                <a16:creationId xmlns:a16="http://schemas.microsoft.com/office/drawing/2014/main" id="{3F8E2E2D-5478-A64D-A522-7D1BB281FB5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" y="6316777"/>
            <a:ext cx="10367961" cy="6675325"/>
          </a:xfrm>
          <a:solidFill>
            <a:schemeClr val="tx1">
              <a:lumMod val="75000"/>
              <a:lumOff val="25000"/>
            </a:schemeClr>
          </a:solidFill>
        </p:spPr>
        <p:txBody>
          <a:bodyPr/>
          <a:lstStyle>
            <a:lvl1pPr marL="0" indent="0">
              <a:buNone/>
              <a:defRPr>
                <a:solidFill>
                  <a:schemeClr val="bg1"/>
                </a:solidFill>
              </a:defRPr>
            </a:lvl1pPr>
          </a:lstStyle>
          <a:p>
            <a:endParaRPr lang="es-CL" dirty="0"/>
          </a:p>
          <a:p>
            <a:endParaRPr lang="es-CL" dirty="0"/>
          </a:p>
          <a:p>
            <a:endParaRPr lang="es-CL" dirty="0"/>
          </a:p>
          <a:p>
            <a:r>
              <a:rPr lang="es-CL" dirty="0"/>
              <a:t>                                  Inserte su imagen aquí</a:t>
            </a:r>
          </a:p>
        </p:txBody>
      </p:sp>
      <p:pic>
        <p:nvPicPr>
          <p:cNvPr id="2" name="Imagen 1">
            <a:extLst>
              <a:ext uri="{FF2B5EF4-FFF2-40B4-BE49-F238E27FC236}">
                <a16:creationId xmlns:a16="http://schemas.microsoft.com/office/drawing/2014/main" id="{6C2C769F-F9BF-2740-9D29-EA160382C6E3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1" y="0"/>
            <a:ext cx="10367963" cy="63167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368944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n 2">
            <a:extLst>
              <a:ext uri="{FF2B5EF4-FFF2-40B4-BE49-F238E27FC236}">
                <a16:creationId xmlns:a16="http://schemas.microsoft.com/office/drawing/2014/main" id="{B18B984C-28B3-EA46-90E4-97BF18FB0163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1" y="0"/>
            <a:ext cx="10367963" cy="129359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651870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12798" y="691717"/>
            <a:ext cx="8942368" cy="25112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12798" y="3458545"/>
            <a:ext cx="8942368" cy="824336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2797" y="12041756"/>
            <a:ext cx="2332792" cy="6917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4DBF3F-45C4-F848-BDD0-86BDFC201842}" type="datetimeFigureOut">
              <a:rPr lang="es-CL" smtClean="0"/>
              <a:t>09-10-24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34388" y="12041756"/>
            <a:ext cx="3499188" cy="6917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322374" y="12041756"/>
            <a:ext cx="2332792" cy="6917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67FE5E-6FEE-BC46-B560-18D3DD7CA83C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5126292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txStyles>
    <p:titleStyle>
      <a:lvl1pPr algn="l" defTabSz="1036811" rtl="0" eaLnBrk="1" latinLnBrk="0" hangingPunct="1">
        <a:lnSpc>
          <a:spcPct val="90000"/>
        </a:lnSpc>
        <a:spcBef>
          <a:spcPct val="0"/>
        </a:spcBef>
        <a:buNone/>
        <a:defRPr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204" indent="-259204" algn="l" defTabSz="1036811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609" indent="-259204" algn="l" defTabSz="1036811" rtl="0" eaLnBrk="1" latinLnBrk="0" hangingPunct="1">
        <a:lnSpc>
          <a:spcPct val="90000"/>
        </a:lnSpc>
        <a:spcBef>
          <a:spcPts val="566"/>
        </a:spcBef>
        <a:buFont typeface="Arial" panose="020B0604020202020204" pitchFamily="34" charset="0"/>
        <a:buChar char="•"/>
        <a:defRPr sz="2720" kern="1200">
          <a:solidFill>
            <a:schemeClr val="tx1"/>
          </a:solidFill>
          <a:latin typeface="+mn-lt"/>
          <a:ea typeface="+mn-ea"/>
          <a:cs typeface="+mn-cs"/>
        </a:defRPr>
      </a:lvl2pPr>
      <a:lvl3pPr marL="1296014" indent="-259204" algn="l" defTabSz="1036811" rtl="0" eaLnBrk="1" latinLnBrk="0" hangingPunct="1">
        <a:lnSpc>
          <a:spcPct val="90000"/>
        </a:lnSpc>
        <a:spcBef>
          <a:spcPts val="566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420" indent="-259204" algn="l" defTabSz="1036811" rtl="0" eaLnBrk="1" latinLnBrk="0" hangingPunct="1">
        <a:lnSpc>
          <a:spcPct val="90000"/>
        </a:lnSpc>
        <a:spcBef>
          <a:spcPts val="566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825" indent="-259204" algn="l" defTabSz="1036811" rtl="0" eaLnBrk="1" latinLnBrk="0" hangingPunct="1">
        <a:lnSpc>
          <a:spcPct val="90000"/>
        </a:lnSpc>
        <a:spcBef>
          <a:spcPts val="566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230" indent="-259204" algn="l" defTabSz="1036811" rtl="0" eaLnBrk="1" latinLnBrk="0" hangingPunct="1">
        <a:lnSpc>
          <a:spcPct val="90000"/>
        </a:lnSpc>
        <a:spcBef>
          <a:spcPts val="566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636" indent="-259204" algn="l" defTabSz="1036811" rtl="0" eaLnBrk="1" latinLnBrk="0" hangingPunct="1">
        <a:lnSpc>
          <a:spcPct val="90000"/>
        </a:lnSpc>
        <a:spcBef>
          <a:spcPts val="566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8041" indent="-259204" algn="l" defTabSz="1036811" rtl="0" eaLnBrk="1" latinLnBrk="0" hangingPunct="1">
        <a:lnSpc>
          <a:spcPct val="90000"/>
        </a:lnSpc>
        <a:spcBef>
          <a:spcPts val="566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446" indent="-259204" algn="l" defTabSz="1036811" rtl="0" eaLnBrk="1" latinLnBrk="0" hangingPunct="1">
        <a:lnSpc>
          <a:spcPct val="90000"/>
        </a:lnSpc>
        <a:spcBef>
          <a:spcPts val="566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811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405" algn="l" defTabSz="1036811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811" algn="l" defTabSz="1036811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216" algn="l" defTabSz="1036811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621" algn="l" defTabSz="1036811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2027" algn="l" defTabSz="1036811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432" algn="l" defTabSz="1036811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839" algn="l" defTabSz="1036811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7245" algn="l" defTabSz="1036811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Marcador de posición de imagen 7">
            <a:extLst>
              <a:ext uri="{FF2B5EF4-FFF2-40B4-BE49-F238E27FC236}">
                <a16:creationId xmlns:a16="http://schemas.microsoft.com/office/drawing/2014/main" id="{A3597398-2F6A-0849-83C7-70EB01CFA2B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0" name="Rectángulo 9">
            <a:extLst>
              <a:ext uri="{FF2B5EF4-FFF2-40B4-BE49-F238E27FC236}">
                <a16:creationId xmlns:a16="http://schemas.microsoft.com/office/drawing/2014/main" id="{42FEB2FA-5807-C448-B334-4DE35D91D614}"/>
              </a:ext>
            </a:extLst>
          </p:cNvPr>
          <p:cNvSpPr/>
          <p:nvPr/>
        </p:nvSpPr>
        <p:spPr>
          <a:xfrm>
            <a:off x="522135" y="2153489"/>
            <a:ext cx="5181600" cy="169277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s-CL" sz="5200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PREMIOS</a:t>
            </a:r>
          </a:p>
          <a:p>
            <a:r>
              <a:rPr lang="es-CL" sz="5200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REGIONALES</a:t>
            </a:r>
          </a:p>
        </p:txBody>
      </p:sp>
      <p:sp>
        <p:nvSpPr>
          <p:cNvPr id="17" name="CuadroTexto 16">
            <a:extLst>
              <a:ext uri="{FF2B5EF4-FFF2-40B4-BE49-F238E27FC236}">
                <a16:creationId xmlns:a16="http://schemas.microsoft.com/office/drawing/2014/main" id="{D3B9E8FB-8EDB-0247-B440-4B60F932A516}"/>
              </a:ext>
            </a:extLst>
          </p:cNvPr>
          <p:cNvSpPr txBox="1"/>
          <p:nvPr/>
        </p:nvSpPr>
        <p:spPr>
          <a:xfrm>
            <a:off x="662020" y="1531102"/>
            <a:ext cx="2288960" cy="400110"/>
          </a:xfrm>
          <a:prstGeom prst="rect">
            <a:avLst/>
          </a:prstGeom>
          <a:solidFill>
            <a:srgbClr val="126225"/>
          </a:solidFill>
        </p:spPr>
        <p:txBody>
          <a:bodyPr wrap="none" rtlCol="0">
            <a:spAutoFit/>
          </a:bodyPr>
          <a:lstStyle/>
          <a:p>
            <a:r>
              <a:rPr lang="es-CL" sz="20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CONVOCATORIA</a:t>
            </a:r>
          </a:p>
        </p:txBody>
      </p:sp>
      <p:sp>
        <p:nvSpPr>
          <p:cNvPr id="20" name="Rectángulo 19">
            <a:extLst>
              <a:ext uri="{FF2B5EF4-FFF2-40B4-BE49-F238E27FC236}">
                <a16:creationId xmlns:a16="http://schemas.microsoft.com/office/drawing/2014/main" id="{CF148EF0-B318-2940-979C-000EB7EF003E}"/>
              </a:ext>
            </a:extLst>
          </p:cNvPr>
          <p:cNvSpPr/>
          <p:nvPr/>
        </p:nvSpPr>
        <p:spPr>
          <a:xfrm>
            <a:off x="2457940" y="3758522"/>
            <a:ext cx="312777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CL" sz="3200" dirty="0">
                <a:solidFill>
                  <a:schemeClr val="bg1"/>
                </a:solidFill>
              </a:rPr>
              <a:t>ARAUCANÍA 2024</a:t>
            </a:r>
          </a:p>
        </p:txBody>
      </p:sp>
      <p:pic>
        <p:nvPicPr>
          <p:cNvPr id="3" name="Imagen 2">
            <a:extLst>
              <a:ext uri="{FF2B5EF4-FFF2-40B4-BE49-F238E27FC236}">
                <a16:creationId xmlns:a16="http://schemas.microsoft.com/office/drawing/2014/main" id="{FC6D5653-7342-C345-A77E-7B46C56D624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22731" y="12434028"/>
            <a:ext cx="9725463" cy="292056"/>
          </a:xfrm>
          <a:prstGeom prst="rect">
            <a:avLst/>
          </a:prstGeom>
        </p:spPr>
      </p:pic>
      <p:sp>
        <p:nvSpPr>
          <p:cNvPr id="11" name="Rectángulo 10">
            <a:extLst>
              <a:ext uri="{FF2B5EF4-FFF2-40B4-BE49-F238E27FC236}">
                <a16:creationId xmlns:a16="http://schemas.microsoft.com/office/drawing/2014/main" id="{F1FB02F0-5FF6-FB44-9670-6734BC5CAAE6}"/>
              </a:ext>
            </a:extLst>
          </p:cNvPr>
          <p:cNvSpPr/>
          <p:nvPr/>
        </p:nvSpPr>
        <p:spPr>
          <a:xfrm>
            <a:off x="2380256" y="5457378"/>
            <a:ext cx="5607450" cy="46935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CL" sz="2450" dirty="0">
                <a:solidFill>
                  <a:srgbClr val="12622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Postulaciones hasta el </a:t>
            </a:r>
            <a:r>
              <a:rPr lang="es-CL" sz="2450" b="1" dirty="0">
                <a:solidFill>
                  <a:srgbClr val="12622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xx-xx-xxx</a:t>
            </a:r>
          </a:p>
        </p:txBody>
      </p:sp>
    </p:spTree>
    <p:extLst>
      <p:ext uri="{BB962C8B-B14F-4D97-AF65-F5344CB8AC3E}">
        <p14:creationId xmlns:p14="http://schemas.microsoft.com/office/powerpoint/2010/main" val="32095653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ángulo 1">
            <a:extLst>
              <a:ext uri="{FF2B5EF4-FFF2-40B4-BE49-F238E27FC236}">
                <a16:creationId xmlns:a16="http://schemas.microsoft.com/office/drawing/2014/main" id="{BA919B44-0BE8-5E49-9F69-BEEFB443361C}"/>
              </a:ext>
            </a:extLst>
          </p:cNvPr>
          <p:cNvSpPr/>
          <p:nvPr/>
        </p:nvSpPr>
        <p:spPr>
          <a:xfrm>
            <a:off x="2038481" y="11573387"/>
            <a:ext cx="6220623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CL" sz="1600" dirty="0">
                <a:solidFill>
                  <a:srgbClr val="12622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Más información en     </a:t>
            </a:r>
            <a:r>
              <a:rPr lang="es-CL" sz="1600" b="1" dirty="0">
                <a:solidFill>
                  <a:srgbClr val="12622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www.cultura.gob.cl/araucania</a:t>
            </a:r>
          </a:p>
        </p:txBody>
      </p:sp>
    </p:spTree>
    <p:extLst>
      <p:ext uri="{BB962C8B-B14F-4D97-AF65-F5344CB8AC3E}">
        <p14:creationId xmlns:p14="http://schemas.microsoft.com/office/powerpoint/2010/main" val="3156490790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250</TotalTime>
  <Words>21</Words>
  <Application>Microsoft Macintosh PowerPoint</Application>
  <PresentationFormat>Personalizado</PresentationFormat>
  <Paragraphs>6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Verdana</vt:lpstr>
      <vt:lpstr>Tema de Office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Omar Luengo</dc:creator>
  <cp:lastModifiedBy>Omar Luengo</cp:lastModifiedBy>
  <cp:revision>24</cp:revision>
  <dcterms:created xsi:type="dcterms:W3CDTF">2024-07-30T13:56:38Z</dcterms:created>
  <dcterms:modified xsi:type="dcterms:W3CDTF">2024-10-09T14:16:21Z</dcterms:modified>
</cp:coreProperties>
</file>

<file path=docProps/thumbnail.jpeg>
</file>