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225"/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8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29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  Inserte su imagen aquí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C2C769F-F9BF-2740-9D29-EA160382C6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18B984C-28B3-EA46-90E4-97BF18FB01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126225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2457940" y="3758522"/>
            <a:ext cx="3127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ARAUCANÍA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038481" y="11573387"/>
            <a:ext cx="6220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600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</a:t>
            </a:r>
            <a:r>
              <a:rPr lang="es-CL" sz="160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www.cultura.gob.cl/araucania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21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24</cp:revision>
  <dcterms:created xsi:type="dcterms:W3CDTF">2024-07-30T13:56:38Z</dcterms:created>
  <dcterms:modified xsi:type="dcterms:W3CDTF">2024-10-09T14:16:21Z</dcterms:modified>
</cp:coreProperties>
</file>